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7" r:id="rId10"/>
    <p:sldId id="26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35F"/>
    <a:srgbClr val="66FF33"/>
    <a:srgbClr val="59D753"/>
    <a:srgbClr val="99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D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546D-4EE2-4528-970D-7298166696AF}" type="datetimeFigureOut">
              <a:rPr lang="hu-HU" smtClean="0"/>
              <a:pPr/>
              <a:t>2015.03.21.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3530-58AA-4D77-B7F5-F411CC07C66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6153023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48880"/>
            <a:ext cx="616378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899592" y="8367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VI. Magyar Kardiovaszkuláris Konszenzus Konferencia </a:t>
            </a:r>
            <a:endParaRPr lang="hu-HU" sz="2400" b="1" dirty="0"/>
          </a:p>
          <a:p>
            <a:r>
              <a:rPr lang="hu-HU" sz="2400" b="1" dirty="0" smtClean="0"/>
              <a:t>(2014</a:t>
            </a:r>
            <a:r>
              <a:rPr lang="hu-HU" sz="2400" b="1" dirty="0" smtClean="0"/>
              <a:t>. nov. 28</a:t>
            </a:r>
            <a:r>
              <a:rPr lang="hu-HU" sz="2400" b="1" dirty="0" smtClean="0"/>
              <a:t>.) ajánlása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357166"/>
            <a:ext cx="8784976" cy="49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57158" y="571501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Statin</a:t>
            </a:r>
            <a:r>
              <a:rPr lang="hu-HU" b="1" dirty="0" smtClean="0"/>
              <a:t> intolerancia esetén</a:t>
            </a:r>
            <a:r>
              <a:rPr lang="hu-HU" dirty="0" smtClean="0"/>
              <a:t>, </a:t>
            </a:r>
            <a:r>
              <a:rPr lang="hu-HU" dirty="0" err="1" smtClean="0"/>
              <a:t>statin</a:t>
            </a:r>
            <a:r>
              <a:rPr lang="hu-HU" dirty="0" smtClean="0"/>
              <a:t> váltás, Q10 hozzáadás, kis dózissal kombinált terápia (</a:t>
            </a:r>
            <a:r>
              <a:rPr lang="hu-HU" dirty="0" err="1" smtClean="0"/>
              <a:t>Inegy</a:t>
            </a:r>
            <a:r>
              <a:rPr lang="hu-HU" dirty="0" smtClean="0"/>
              <a:t>) vagy  </a:t>
            </a:r>
            <a:r>
              <a:rPr lang="hu-HU" dirty="0" err="1" smtClean="0"/>
              <a:t>ezetimib</a:t>
            </a:r>
            <a:r>
              <a:rPr lang="hu-HU" dirty="0" smtClean="0"/>
              <a:t> + </a:t>
            </a:r>
            <a:r>
              <a:rPr lang="hu-HU" dirty="0" err="1" smtClean="0"/>
              <a:t>fitosterin</a:t>
            </a:r>
            <a:r>
              <a:rPr lang="hu-HU" dirty="0" smtClean="0"/>
              <a:t> + Flóra proaktív margarin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57688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8784975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34" y="1268760"/>
            <a:ext cx="8877433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8" y="188640"/>
            <a:ext cx="6043914" cy="625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40</Words>
  <Application>Microsoft Office PowerPoint</Application>
  <PresentationFormat>Diavetítés a képernyőre (4:3 oldalarány)</PresentationFormat>
  <Paragraphs>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gaalbh</dc:creator>
  <cp:lastModifiedBy>J Gy</cp:lastModifiedBy>
  <cp:revision>29</cp:revision>
  <dcterms:created xsi:type="dcterms:W3CDTF">2015-03-11T09:49:10Z</dcterms:created>
  <dcterms:modified xsi:type="dcterms:W3CDTF">2015-03-21T17:44:03Z</dcterms:modified>
</cp:coreProperties>
</file>